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67" r:id="rId2"/>
    <p:sldId id="275" r:id="rId3"/>
    <p:sldId id="261" r:id="rId4"/>
    <p:sldId id="263" r:id="rId5"/>
    <p:sldId id="256" r:id="rId6"/>
    <p:sldId id="262" r:id="rId7"/>
    <p:sldId id="264" r:id="rId8"/>
    <p:sldId id="266" r:id="rId9"/>
    <p:sldId id="274" r:id="rId10"/>
    <p:sldId id="276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27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13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507494-89F0-4E89-BA4B-66793649F7EB}" type="datetimeFigureOut">
              <a:rPr lang="en-GB" smtClean="0"/>
              <a:t>14/07/2023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74249-84E5-41A7-B050-320C4EF4B6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147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674249-84E5-41A7-B050-320C4EF4B6F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531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D715-EC24-D549-9FC6-A6A3D8E0FB0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ACF-2C7F-6040-8FC1-0454DC5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696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D715-EC24-D549-9FC6-A6A3D8E0FB0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ACF-2C7F-6040-8FC1-0454DC5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09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D715-EC24-D549-9FC6-A6A3D8E0FB0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ACF-2C7F-6040-8FC1-0454DC5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17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D715-EC24-D549-9FC6-A6A3D8E0FB0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ACF-2C7F-6040-8FC1-0454DC5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2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D715-EC24-D549-9FC6-A6A3D8E0FB0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ACF-2C7F-6040-8FC1-0454DC5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D715-EC24-D549-9FC6-A6A3D8E0FB0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ACF-2C7F-6040-8FC1-0454DC5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64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D715-EC24-D549-9FC6-A6A3D8E0FB0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ACF-2C7F-6040-8FC1-0454DC5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38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D715-EC24-D549-9FC6-A6A3D8E0FB0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ACF-2C7F-6040-8FC1-0454DC5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8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D715-EC24-D549-9FC6-A6A3D8E0FB0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ACF-2C7F-6040-8FC1-0454DC5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39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D715-EC24-D549-9FC6-A6A3D8E0FB0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ACF-2C7F-6040-8FC1-0454DC5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D715-EC24-D549-9FC6-A6A3D8E0FB0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A6ACF-2C7F-6040-8FC1-0454DC5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8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4D715-EC24-D549-9FC6-A6A3D8E0FB0B}" type="datetimeFigureOut">
              <a:rPr lang="en-US" smtClean="0"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A6ACF-2C7F-6040-8FC1-0454DC58EB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20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logo">
            <a:extLst>
              <a:ext uri="{FF2B5EF4-FFF2-40B4-BE49-F238E27FC236}">
                <a16:creationId xmlns:a16="http://schemas.microsoft.com/office/drawing/2014/main" id="{B8E91AEC-E5EB-39FA-4377-9092A47C3B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72068">
            <a:off x="-79571" y="2491004"/>
            <a:ext cx="9198939" cy="1871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299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E25B6-F592-0D09-8A1F-D8585A2E9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72F9E-9184-D52D-BA35-90E7E8A56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These are normal school length days so phones are NOT allowed. </a:t>
            </a:r>
          </a:p>
          <a:p>
            <a:r>
              <a:rPr lang="en-GB" dirty="0"/>
              <a:t>You will put them in the tin as normal when you come in the mornings </a:t>
            </a:r>
          </a:p>
        </p:txBody>
      </p:sp>
    </p:spTree>
    <p:extLst>
      <p:ext uri="{BB962C8B-B14F-4D97-AF65-F5344CB8AC3E}">
        <p14:creationId xmlns:p14="http://schemas.microsoft.com/office/powerpoint/2010/main" val="3162124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2689E-71AE-D961-88FA-394C57540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909" y="5563611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Staffing and seating plans will be shared on the day.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CB1D7-0D67-6920-FB78-24E478939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6691" y="1766455"/>
            <a:ext cx="3990109" cy="4525963"/>
          </a:xfrm>
        </p:spPr>
        <p:txBody>
          <a:bodyPr/>
          <a:lstStyle/>
          <a:p>
            <a:r>
              <a:rPr lang="en-GB" dirty="0"/>
              <a:t>Group 2</a:t>
            </a:r>
          </a:p>
          <a:p>
            <a:pPr lvl="1"/>
            <a:r>
              <a:rPr lang="en-GB" dirty="0"/>
              <a:t>Michael</a:t>
            </a:r>
          </a:p>
          <a:p>
            <a:pPr lvl="1"/>
            <a:r>
              <a:rPr lang="en-GB" dirty="0"/>
              <a:t>Joseph</a:t>
            </a:r>
          </a:p>
          <a:p>
            <a:pPr lvl="1"/>
            <a:r>
              <a:rPr lang="en-GB" dirty="0" err="1"/>
              <a:t>Muhaymin</a:t>
            </a:r>
            <a:endParaRPr lang="en-GB" dirty="0"/>
          </a:p>
          <a:p>
            <a:pPr lvl="1"/>
            <a:r>
              <a:rPr lang="en-GB" dirty="0"/>
              <a:t>Josh</a:t>
            </a:r>
          </a:p>
          <a:p>
            <a:pPr lvl="1"/>
            <a:r>
              <a:rPr lang="en-GB" dirty="0"/>
              <a:t>Rossi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AB13DFF-47BA-6D20-532E-FAB2C057C994}"/>
              </a:ext>
            </a:extLst>
          </p:cNvPr>
          <p:cNvSpPr txBox="1">
            <a:spLocks/>
          </p:cNvSpPr>
          <p:nvPr/>
        </p:nvSpPr>
        <p:spPr>
          <a:xfrm>
            <a:off x="609600" y="1752600"/>
            <a:ext cx="399010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Group 1</a:t>
            </a:r>
          </a:p>
          <a:p>
            <a:pPr lvl="1"/>
            <a:r>
              <a:rPr lang="en-GB"/>
              <a:t>Leo</a:t>
            </a:r>
          </a:p>
          <a:p>
            <a:pPr lvl="1"/>
            <a:r>
              <a:rPr lang="en-GB"/>
              <a:t>Kian</a:t>
            </a:r>
          </a:p>
          <a:p>
            <a:pPr lvl="1"/>
            <a:r>
              <a:rPr lang="en-GB"/>
              <a:t>Lily</a:t>
            </a:r>
          </a:p>
          <a:p>
            <a:pPr lvl="1"/>
            <a:r>
              <a:rPr lang="en-GB"/>
              <a:t>Ash</a:t>
            </a:r>
          </a:p>
          <a:p>
            <a:pPr lvl="1"/>
            <a:r>
              <a:rPr lang="en-GB"/>
              <a:t>Thomas</a:t>
            </a:r>
          </a:p>
          <a:p>
            <a:pPr lvl="1"/>
            <a:r>
              <a:rPr lang="en-GB"/>
              <a:t>Alfie</a:t>
            </a:r>
            <a:endParaRPr lang="en-GB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8519957-9408-5D8B-07C4-13971EBDB714}"/>
              </a:ext>
            </a:extLst>
          </p:cNvPr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/>
              <a:t>Groupings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718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5E788-8664-B683-D4CE-D7AB8B99F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Every 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A32FD-C718-26E3-CA63-7D274474A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will come to school on your minibuses</a:t>
            </a:r>
          </a:p>
          <a:p>
            <a:r>
              <a:rPr lang="en-GB" dirty="0"/>
              <a:t>You will go home on your minibuses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582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Monday 17</a:t>
            </a:r>
            <a:r>
              <a:rPr lang="en-US" baseline="30000" dirty="0"/>
              <a:t>th</a:t>
            </a:r>
            <a:r>
              <a:rPr lang="en-US" dirty="0"/>
              <a:t> July</a:t>
            </a:r>
            <a:br>
              <a:rPr lang="en-US" dirty="0"/>
            </a:br>
            <a:r>
              <a:rPr lang="en-US" dirty="0"/>
              <a:t>Skyline/</a:t>
            </a:r>
            <a:r>
              <a:rPr lang="en-US" dirty="0" err="1"/>
              <a:t>Dinogolf</a:t>
            </a:r>
            <a:r>
              <a:rPr lang="en-US" dirty="0"/>
              <a:t>/Boating </a:t>
            </a:r>
            <a:r>
              <a:rPr lang="mr-IN" dirty="0"/>
              <a:t>–</a:t>
            </a:r>
            <a:r>
              <a:rPr lang="en-US" dirty="0"/>
              <a:t> Mote park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988894"/>
            <a:ext cx="4868211" cy="2518127"/>
          </a:xfrm>
          <a:solidFill>
            <a:schemeClr val="bg1"/>
          </a:solidFill>
          <a:ln w="38100" cmpd="sng">
            <a:solidFill>
              <a:srgbClr val="00800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u="sng" dirty="0"/>
              <a:t>Timetable for day</a:t>
            </a:r>
          </a:p>
          <a:p>
            <a:pPr marL="0" indent="0" algn="ctr">
              <a:buNone/>
            </a:pPr>
            <a:r>
              <a:rPr lang="en-US" sz="2400" dirty="0"/>
              <a:t>9- Leave school</a:t>
            </a:r>
          </a:p>
          <a:p>
            <a:pPr marL="0" indent="0" algn="ctr">
              <a:buNone/>
            </a:pPr>
            <a:r>
              <a:rPr lang="en-US" sz="2400" dirty="0"/>
              <a:t>10.00</a:t>
            </a:r>
            <a:r>
              <a:rPr lang="mr-IN" sz="2400" dirty="0"/>
              <a:t>–</a:t>
            </a:r>
            <a:r>
              <a:rPr lang="en-US" sz="2400" dirty="0"/>
              <a:t> skyline/</a:t>
            </a:r>
            <a:r>
              <a:rPr lang="en-US" sz="2400" dirty="0" err="1"/>
              <a:t>dinogolf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11-12:45 </a:t>
            </a:r>
            <a:r>
              <a:rPr lang="mr-IN" sz="2400" dirty="0"/>
              <a:t>–</a:t>
            </a:r>
            <a:r>
              <a:rPr lang="en-US" sz="2400" dirty="0"/>
              <a:t> lunch (picnic) / games</a:t>
            </a:r>
          </a:p>
          <a:p>
            <a:pPr marL="0" indent="0" algn="ctr">
              <a:buNone/>
            </a:pPr>
            <a:r>
              <a:rPr lang="en-US" sz="2400" dirty="0"/>
              <a:t>1-2 </a:t>
            </a:r>
            <a:r>
              <a:rPr lang="mr-IN" sz="2400" dirty="0"/>
              <a:t>–</a:t>
            </a:r>
            <a:r>
              <a:rPr lang="en-US" sz="2400" dirty="0"/>
              <a:t> boats</a:t>
            </a:r>
          </a:p>
          <a:p>
            <a:pPr marL="0" indent="0" algn="ctr">
              <a:buNone/>
            </a:pPr>
            <a:r>
              <a:rPr lang="en-US" sz="2400" dirty="0"/>
              <a:t>2:45- school return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100" y="3628571"/>
            <a:ext cx="2679700" cy="3035300"/>
          </a:xfrm>
          <a:prstGeom prst="rect">
            <a:avLst/>
          </a:prstGeom>
        </p:spPr>
      </p:pic>
      <p:pic>
        <p:nvPicPr>
          <p:cNvPr id="5122" name="Picture 2" descr="Mote Park Outdoor Adventure - Adventure Park / Playground in Maidstone,  Maidstone - Visit Maidstone">
            <a:extLst>
              <a:ext uri="{FF2B5EF4-FFF2-40B4-BE49-F238E27FC236}">
                <a16:creationId xmlns:a16="http://schemas.microsoft.com/office/drawing/2014/main" id="{F4D696CD-9466-83CE-82BC-1B43A309B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6028" y="1591128"/>
            <a:ext cx="3141477" cy="183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Mote Park's Outdoor Adventure in Maidstone to reopen in time for Easter  holidays">
            <a:extLst>
              <a:ext uri="{FF2B5EF4-FFF2-40B4-BE49-F238E27FC236}">
                <a16:creationId xmlns:a16="http://schemas.microsoft.com/office/drawing/2014/main" id="{B34C61C8-FEEA-6137-37A4-F918D9123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94" y="1699192"/>
            <a:ext cx="3473279" cy="20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294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Tuesday 18</a:t>
            </a:r>
            <a:r>
              <a:rPr lang="en-US" baseline="30000" dirty="0"/>
              <a:t>th</a:t>
            </a:r>
            <a:r>
              <a:rPr lang="en-US" dirty="0"/>
              <a:t> July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988894"/>
            <a:ext cx="4868211" cy="2518127"/>
          </a:xfrm>
          <a:solidFill>
            <a:schemeClr val="bg1"/>
          </a:solidFill>
          <a:ln w="38100" cmpd="sng"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u="sng" dirty="0"/>
              <a:t>Timetable for day</a:t>
            </a:r>
          </a:p>
          <a:p>
            <a:pPr marL="0" indent="0" algn="ctr">
              <a:buNone/>
            </a:pPr>
            <a:r>
              <a:rPr lang="en-US" sz="2400" dirty="0"/>
              <a:t>Leave school asap</a:t>
            </a:r>
          </a:p>
          <a:p>
            <a:pPr marL="0" indent="0" algn="ctr">
              <a:buNone/>
            </a:pPr>
            <a:r>
              <a:rPr lang="en-US" sz="2400" dirty="0"/>
              <a:t>10-14:00 Imperial War Museum</a:t>
            </a:r>
          </a:p>
          <a:p>
            <a:pPr marL="0" indent="0" algn="ctr">
              <a:buNone/>
            </a:pPr>
            <a:r>
              <a:rPr lang="en-US" sz="2400" dirty="0"/>
              <a:t>Return to school at 2:45</a:t>
            </a:r>
          </a:p>
          <a:p>
            <a:endParaRPr lang="en-US" dirty="0"/>
          </a:p>
        </p:txBody>
      </p:sp>
      <p:pic>
        <p:nvPicPr>
          <p:cNvPr id="3074" name="Picture 2" descr="IWM London - Imperial War Museum | AccessAble">
            <a:extLst>
              <a:ext uri="{FF2B5EF4-FFF2-40B4-BE49-F238E27FC236}">
                <a16:creationId xmlns:a16="http://schemas.microsoft.com/office/drawing/2014/main" id="{B18F80F8-8B35-584C-7ED2-E2B36A8099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30" y="1126031"/>
            <a:ext cx="3565297" cy="237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perial War Museum's flagship site to reopen this weekend after first  stage of its £40m redevelopment project is completed | The Independent |  The Independent">
            <a:extLst>
              <a:ext uri="{FF2B5EF4-FFF2-40B4-BE49-F238E27FC236}">
                <a16:creationId xmlns:a16="http://schemas.microsoft.com/office/drawing/2014/main" id="{6B03371D-16D5-FDA1-D865-D16274A9A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11" y="1086274"/>
            <a:ext cx="3127659" cy="234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perial War Museum Holocaust Galleries review – history's greatest horror  | Imperial War Museums | The Guardian">
            <a:extLst>
              <a:ext uri="{FF2B5EF4-FFF2-40B4-BE49-F238E27FC236}">
                <a16:creationId xmlns:a16="http://schemas.microsoft.com/office/drawing/2014/main" id="{B564235D-C3FA-80D9-32EE-CC471D402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141" y="4162728"/>
            <a:ext cx="3127659" cy="2170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512217D-780D-1C92-45B3-9EB5044B57EA}"/>
              </a:ext>
            </a:extLst>
          </p:cNvPr>
          <p:cNvSpPr/>
          <p:nvPr/>
        </p:nvSpPr>
        <p:spPr>
          <a:xfrm rot="19459711">
            <a:off x="-228869" y="557706"/>
            <a:ext cx="28698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Food available</a:t>
            </a:r>
          </a:p>
        </p:txBody>
      </p:sp>
    </p:spTree>
    <p:extLst>
      <p:ext uri="{BB962C8B-B14F-4D97-AF65-F5344CB8AC3E}">
        <p14:creationId xmlns:p14="http://schemas.microsoft.com/office/powerpoint/2010/main" val="3977220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Wednesday 19</a:t>
            </a:r>
            <a:r>
              <a:rPr lang="en-US" baseline="30000" dirty="0"/>
              <a:t>th</a:t>
            </a:r>
            <a:r>
              <a:rPr lang="en-US" dirty="0"/>
              <a:t> July</a:t>
            </a:r>
            <a:br>
              <a:rPr lang="en-US" dirty="0"/>
            </a:br>
            <a:r>
              <a:rPr lang="en-US" dirty="0" err="1"/>
              <a:t>Whitstable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988894"/>
            <a:ext cx="4868211" cy="2518127"/>
          </a:xfrm>
          <a:solidFill>
            <a:schemeClr val="bg1"/>
          </a:solidFill>
          <a:ln w="38100" cmpd="sng">
            <a:solidFill>
              <a:srgbClr val="008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u="sng" dirty="0"/>
              <a:t>Timetable for day</a:t>
            </a:r>
          </a:p>
          <a:p>
            <a:pPr algn="ctr"/>
            <a:r>
              <a:rPr lang="en-US" sz="2400" dirty="0"/>
              <a:t>9:30 leave school</a:t>
            </a:r>
          </a:p>
          <a:p>
            <a:pPr algn="ctr"/>
            <a:r>
              <a:rPr lang="en-US" sz="2400" dirty="0"/>
              <a:t>Beach / Crabbing </a:t>
            </a:r>
          </a:p>
          <a:p>
            <a:pPr algn="ctr"/>
            <a:r>
              <a:rPr lang="en-US" sz="2400" dirty="0"/>
              <a:t>12:00 Lunch </a:t>
            </a:r>
          </a:p>
          <a:p>
            <a:pPr algn="ctr"/>
            <a:r>
              <a:rPr lang="en-US" sz="2400" dirty="0"/>
              <a:t>14:00 Return to school</a:t>
            </a:r>
          </a:p>
          <a:p>
            <a:endParaRPr lang="en-US" dirty="0"/>
          </a:p>
        </p:txBody>
      </p:sp>
      <p:pic>
        <p:nvPicPr>
          <p:cNvPr id="1026" name="Picture 2" descr="28+ Photos Of Whitstable That Will Make You Want To Visit (2023)">
            <a:extLst>
              <a:ext uri="{FF2B5EF4-FFF2-40B4-BE49-F238E27FC236}">
                <a16:creationId xmlns:a16="http://schemas.microsoft.com/office/drawing/2014/main" id="{C8CBF29F-8FB8-6D6A-9B6F-C5D6E692BE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659" y="193530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ings to do in Whitstable | Haven">
            <a:extLst>
              <a:ext uri="{FF2B5EF4-FFF2-40B4-BE49-F238E27FC236}">
                <a16:creationId xmlns:a16="http://schemas.microsoft.com/office/drawing/2014/main" id="{25E457BD-D4A6-DD7E-A838-60480A395A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93530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ow to take the kids crabbing in Kent this summer">
            <a:extLst>
              <a:ext uri="{FF2B5EF4-FFF2-40B4-BE49-F238E27FC236}">
                <a16:creationId xmlns:a16="http://schemas.microsoft.com/office/drawing/2014/main" id="{2F9094DD-0740-EBA4-0F89-36CF74178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694" y="446939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C838F6E-53BE-5C82-3DA0-765E10078264}"/>
              </a:ext>
            </a:extLst>
          </p:cNvPr>
          <p:cNvSpPr/>
          <p:nvPr/>
        </p:nvSpPr>
        <p:spPr>
          <a:xfrm rot="19459711">
            <a:off x="-228869" y="557706"/>
            <a:ext cx="28698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Food available</a:t>
            </a:r>
          </a:p>
        </p:txBody>
      </p:sp>
    </p:spTree>
    <p:extLst>
      <p:ext uri="{BB962C8B-B14F-4D97-AF65-F5344CB8AC3E}">
        <p14:creationId xmlns:p14="http://schemas.microsoft.com/office/powerpoint/2010/main" val="409467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Thursday 20</a:t>
            </a:r>
            <a:r>
              <a:rPr lang="en-US" baseline="30000" dirty="0"/>
              <a:t>th</a:t>
            </a:r>
            <a:r>
              <a:rPr lang="en-US" dirty="0"/>
              <a:t> July</a:t>
            </a:r>
            <a:br>
              <a:rPr lang="en-US" dirty="0"/>
            </a:br>
            <a:r>
              <a:rPr lang="en-US" dirty="0" err="1"/>
              <a:t>ClipNClimb</a:t>
            </a:r>
            <a:r>
              <a:rPr lang="en-US" dirty="0"/>
              <a:t> - Archery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988894"/>
            <a:ext cx="4868211" cy="2518127"/>
          </a:xfrm>
          <a:solidFill>
            <a:schemeClr val="bg1"/>
          </a:solidFill>
          <a:ln w="38100" cmpd="sng">
            <a:solidFill>
              <a:srgbClr val="008000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400" u="sng" dirty="0"/>
              <a:t>Timetable for day</a:t>
            </a:r>
          </a:p>
          <a:p>
            <a:pPr marL="0" indent="0" algn="ctr">
              <a:buNone/>
            </a:pPr>
            <a:r>
              <a:rPr lang="en-US" sz="2400" dirty="0"/>
              <a:t>9:15am leave school</a:t>
            </a:r>
          </a:p>
          <a:p>
            <a:pPr marL="0" indent="0" algn="ctr">
              <a:buNone/>
            </a:pPr>
            <a:r>
              <a:rPr lang="en-US" sz="2400" dirty="0"/>
              <a:t>Arrive 9:45am</a:t>
            </a:r>
          </a:p>
          <a:p>
            <a:pPr marL="0" indent="0" algn="ctr">
              <a:buNone/>
            </a:pPr>
            <a:r>
              <a:rPr lang="en-US" sz="2400" dirty="0"/>
              <a:t>10am climb/Archery</a:t>
            </a:r>
          </a:p>
          <a:p>
            <a:pPr marL="0" indent="0" algn="ctr">
              <a:buNone/>
            </a:pPr>
            <a:r>
              <a:rPr lang="en-US" sz="2400" dirty="0"/>
              <a:t>11:45 lunch</a:t>
            </a:r>
          </a:p>
          <a:p>
            <a:pPr marL="0" indent="0" algn="ctr">
              <a:buNone/>
            </a:pPr>
            <a:r>
              <a:rPr lang="en-US" sz="2400" dirty="0"/>
              <a:t>1pm Archery/Climb</a:t>
            </a:r>
          </a:p>
          <a:p>
            <a:pPr marL="0" indent="0" algn="ctr">
              <a:buNone/>
            </a:pPr>
            <a:r>
              <a:rPr lang="en-US" sz="2400" dirty="0"/>
              <a:t>2:30pm return to school</a:t>
            </a:r>
          </a:p>
          <a:p>
            <a:pPr marL="0" indent="0" algn="ctr">
              <a:buNone/>
            </a:pPr>
            <a:endParaRPr lang="en-US" sz="2400" dirty="0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114" y="1629229"/>
            <a:ext cx="3746500" cy="2171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139" y="1629229"/>
            <a:ext cx="2817149" cy="1867892"/>
          </a:xfrm>
          <a:prstGeom prst="rect">
            <a:avLst/>
          </a:prstGeom>
        </p:spPr>
      </p:pic>
      <p:pic>
        <p:nvPicPr>
          <p:cNvPr id="2050" name="Picture 2" descr="Should you get into bowhunting? Yes, you should! | Wasp Archery">
            <a:extLst>
              <a:ext uri="{FF2B5EF4-FFF2-40B4-BE49-F238E27FC236}">
                <a16:creationId xmlns:a16="http://schemas.microsoft.com/office/drawing/2014/main" id="{B6539693-9B4E-752E-0E80-576137A08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157" y="3988894"/>
            <a:ext cx="3161438" cy="210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220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Friday 21</a:t>
            </a:r>
            <a:r>
              <a:rPr lang="en-US" baseline="30000" dirty="0"/>
              <a:t>th</a:t>
            </a:r>
            <a:r>
              <a:rPr lang="en-US" dirty="0"/>
              <a:t> July</a:t>
            </a:r>
            <a:br>
              <a:rPr lang="en-US" dirty="0"/>
            </a:br>
            <a:r>
              <a:rPr lang="en-US" dirty="0"/>
              <a:t>Ninja Warrior / Brunch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988894"/>
            <a:ext cx="4868211" cy="2518127"/>
          </a:xfrm>
          <a:solidFill>
            <a:schemeClr val="bg1"/>
          </a:solidFill>
          <a:ln w="38100" cmpd="sng">
            <a:solidFill>
              <a:srgbClr val="00800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400" u="sng" dirty="0"/>
              <a:t>Timetable for day</a:t>
            </a:r>
          </a:p>
          <a:p>
            <a:pPr marL="0" indent="0" algn="ctr">
              <a:buNone/>
            </a:pPr>
            <a:r>
              <a:rPr lang="en-US" sz="2400" dirty="0"/>
              <a:t>9:15- Morning Form Time</a:t>
            </a:r>
          </a:p>
          <a:p>
            <a:pPr marL="0" indent="0" algn="ctr">
              <a:buNone/>
            </a:pPr>
            <a:r>
              <a:rPr lang="en-US" sz="2400" dirty="0"/>
              <a:t>10-12 </a:t>
            </a:r>
            <a:r>
              <a:rPr lang="mr-IN" sz="2400" dirty="0"/>
              <a:t>–</a:t>
            </a:r>
            <a:r>
              <a:rPr lang="en-GB" sz="2400" dirty="0"/>
              <a:t>Assembly/Brunch </a:t>
            </a:r>
          </a:p>
          <a:p>
            <a:pPr marL="0" indent="0" algn="ctr">
              <a:buNone/>
            </a:pPr>
            <a:r>
              <a:rPr lang="en-US" sz="2400" dirty="0"/>
              <a:t>12:00- Leave School</a:t>
            </a:r>
          </a:p>
          <a:p>
            <a:pPr marL="0" indent="0" algn="ctr">
              <a:buNone/>
            </a:pPr>
            <a:r>
              <a:rPr lang="en-US" sz="2400" dirty="0"/>
              <a:t>12:30-2:30 </a:t>
            </a:r>
            <a:r>
              <a:rPr lang="mr-IN" sz="2400" dirty="0"/>
              <a:t>–</a:t>
            </a:r>
            <a:r>
              <a:rPr lang="en-US" sz="2400" dirty="0"/>
              <a:t> Ninja Warrior</a:t>
            </a:r>
          </a:p>
          <a:p>
            <a:pPr marL="0" indent="0" algn="ctr">
              <a:buNone/>
            </a:pPr>
            <a:r>
              <a:rPr lang="en-US" sz="2400" dirty="0"/>
              <a:t>2:30</a:t>
            </a:r>
            <a:r>
              <a:rPr lang="mr-IN" sz="2400" dirty="0"/>
              <a:t>–</a:t>
            </a:r>
            <a:r>
              <a:rPr lang="en-US" sz="2400" dirty="0"/>
              <a:t>3:00 </a:t>
            </a:r>
            <a:r>
              <a:rPr lang="mr-IN" sz="2400" dirty="0"/>
              <a:t>–</a:t>
            </a:r>
            <a:r>
              <a:rPr lang="en-US" sz="2400" dirty="0"/>
              <a:t> Form Time / Goodbyes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u="sng" dirty="0"/>
          </a:p>
          <a:p>
            <a:endParaRPr lang="en-US" dirty="0"/>
          </a:p>
        </p:txBody>
      </p:sp>
      <p:pic>
        <p:nvPicPr>
          <p:cNvPr id="4098" name="Picture 2" descr="Inside ITV-inspired Ninja Warrior park opening in Bristol - Bristol Live">
            <a:extLst>
              <a:ext uri="{FF2B5EF4-FFF2-40B4-BE49-F238E27FC236}">
                <a16:creationId xmlns:a16="http://schemas.microsoft.com/office/drawing/2014/main" id="{C91F1510-F2B6-6959-9171-2E7410B8B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078" y="1461749"/>
            <a:ext cx="2764113" cy="2070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Ninja Warrior UK in Edinburgh">
            <a:extLst>
              <a:ext uri="{FF2B5EF4-FFF2-40B4-BE49-F238E27FC236}">
                <a16:creationId xmlns:a16="http://schemas.microsoft.com/office/drawing/2014/main" id="{024A9787-A8A4-6C95-851A-B9CD5CD77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139" y="1573031"/>
            <a:ext cx="2941983" cy="2203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Golf Business News - BGL appointed by ITV as the operators of Ninja Warrior  UK leisure venues">
            <a:extLst>
              <a:ext uri="{FF2B5EF4-FFF2-40B4-BE49-F238E27FC236}">
                <a16:creationId xmlns:a16="http://schemas.microsoft.com/office/drawing/2014/main" id="{678398FB-C79A-195F-7067-A53F23C64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913" y="4233525"/>
            <a:ext cx="2756144" cy="206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220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will cost £60 for the whole week- you have all paid already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bring Spending money every day</a:t>
            </a:r>
          </a:p>
        </p:txBody>
      </p:sp>
    </p:spTree>
    <p:extLst>
      <p:ext uri="{BB962C8B-B14F-4D97-AF65-F5344CB8AC3E}">
        <p14:creationId xmlns:p14="http://schemas.microsoft.com/office/powerpoint/2010/main" val="227930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You will need packed lunch on:</a:t>
            </a:r>
          </a:p>
          <a:p>
            <a:pPr marL="0" indent="0" algn="ctr">
              <a:buNone/>
            </a:pPr>
            <a:r>
              <a:rPr lang="en-US" dirty="0"/>
              <a:t>Monday and Thursday-</a:t>
            </a:r>
          </a:p>
          <a:p>
            <a:pPr marL="0" indent="0" algn="ctr">
              <a:buNone/>
            </a:pPr>
            <a:r>
              <a:rPr lang="en-GB" dirty="0"/>
              <a:t>You will have no facilities to heat food</a:t>
            </a:r>
          </a:p>
          <a:p>
            <a:pPr marL="0" indent="0" algn="ctr">
              <a:buNone/>
            </a:pPr>
            <a:endParaRPr lang="en-US" dirty="0"/>
          </a:p>
          <a:p>
            <a:pPr algn="ctr"/>
            <a:r>
              <a:rPr lang="en-US" dirty="0"/>
              <a:t>On the other days there will be facilities to buy food. </a:t>
            </a:r>
          </a:p>
          <a:p>
            <a:pPr algn="ctr"/>
            <a:r>
              <a:rPr lang="en-GB" dirty="0"/>
              <a:t>Only on Tuesday/Wednesday can we guarantee somewhere to purchase food.</a:t>
            </a:r>
          </a:p>
        </p:txBody>
      </p:sp>
    </p:spTree>
    <p:extLst>
      <p:ext uri="{BB962C8B-B14F-4D97-AF65-F5344CB8AC3E}">
        <p14:creationId xmlns:p14="http://schemas.microsoft.com/office/powerpoint/2010/main" val="3724097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283</Words>
  <Application>Microsoft Office PowerPoint</Application>
  <PresentationFormat>On-screen Show (4:3)</PresentationFormat>
  <Paragraphs>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Every day</vt:lpstr>
      <vt:lpstr>Monday 17th July Skyline/Dinogolf/Boating – Mote park</vt:lpstr>
      <vt:lpstr>Tuesday 18th July </vt:lpstr>
      <vt:lpstr>Wednesday 19th July Whitstable</vt:lpstr>
      <vt:lpstr>Thursday 20th July ClipNClimb - Archery</vt:lpstr>
      <vt:lpstr>Friday 21th July Ninja Warrior / Brunch</vt:lpstr>
      <vt:lpstr>Money</vt:lpstr>
      <vt:lpstr>Food</vt:lpstr>
      <vt:lpstr>Phones</vt:lpstr>
      <vt:lpstr>Staffing and seating plans will be shared on the day.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15th July Whitstable</dc:title>
  <dc:creator>School</dc:creator>
  <cp:lastModifiedBy>Samuel Gracey</cp:lastModifiedBy>
  <cp:revision>16</cp:revision>
  <cp:lastPrinted>2019-07-16T07:55:00Z</cp:lastPrinted>
  <dcterms:created xsi:type="dcterms:W3CDTF">2019-05-13T09:20:50Z</dcterms:created>
  <dcterms:modified xsi:type="dcterms:W3CDTF">2023-07-14T11:26:55Z</dcterms:modified>
</cp:coreProperties>
</file>